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3" r:id="rId2"/>
    <p:sldId id="303" r:id="rId3"/>
    <p:sldId id="268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3" r:id="rId15"/>
    <p:sldId id="315" r:id="rId16"/>
    <p:sldId id="25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FF4"/>
    <a:srgbClr val="92CFFF"/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79864"/>
  </p:normalViewPr>
  <p:slideViewPr>
    <p:cSldViewPr snapToGrid="0" snapToObjects="1">
      <p:cViewPr varScale="1">
        <p:scale>
          <a:sx n="50" d="100"/>
          <a:sy n="50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6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repository?</a:t>
            </a:r>
          </a:p>
        </p:txBody>
      </p:sp>
    </p:spTree>
    <p:extLst>
      <p:ext uri="{BB962C8B-B14F-4D97-AF65-F5344CB8AC3E}">
        <p14:creationId xmlns:p14="http://schemas.microsoft.com/office/powerpoint/2010/main" val="357681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7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381250" y="2305050"/>
            <a:ext cx="19621500" cy="4648200"/>
          </a:xfrm>
          <a:prstGeom prst="rect">
            <a:avLst/>
          </a:prstGeom>
        </p:spPr>
        <p:txBody>
          <a:bodyPr lIns="76200" tIns="76200" rIns="76200" bIns="76200" anchor="b"/>
          <a:lstStyle>
            <a:lvl1pPr defTabSz="54610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0" y="7067550"/>
            <a:ext cx="19621500" cy="1581150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068" y="13068300"/>
            <a:ext cx="419101" cy="444500"/>
          </a:xfrm>
          <a:prstGeom prst="rect">
            <a:avLst/>
          </a:prstGeom>
        </p:spPr>
        <p:txBody>
          <a:bodyPr lIns="76200" tIns="76200" rIns="76200" bIns="76200">
            <a:normAutofit/>
          </a:bodyPr>
          <a:lstStyle>
            <a:lvl1pPr defTabSz="546100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brad-cannell.github.io/r_notes/git-and-github.html" TargetMode="External"/><Relationship Id="rId2" Type="http://schemas.openxmlformats.org/officeDocument/2006/relationships/hyperlink" Target="mailto:https://www.r4epi.com/using-git-and-github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hrome-extension://bomfdkbfpdhijjbeoicnfhjbdhncfhig/view.html?mp=h8kKlkLN" TargetMode="External"/><Relationship Id="rId5" Type="http://schemas.openxmlformats.org/officeDocument/2006/relationships/hyperlink" Target="mailto:https://happygitwithr.com/index.html" TargetMode="External"/><Relationship Id="rId4" Type="http://schemas.openxmlformats.org/officeDocument/2006/relationships/hyperlink" Target="mailto:https://git-scm.com/book/en/v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139E-47FE-794A-87BC-EEB37DC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slide deck is not a presentation. It’s to export diagrams and images in an image format for use in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2939317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6335-8DCA-57F5-FCAF-C00EEEB1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7" y="-821"/>
            <a:ext cx="23066787" cy="13717643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62F3BEC-36CE-E624-60EB-4603E02F7060}"/>
              </a:ext>
            </a:extLst>
          </p:cNvPr>
          <p:cNvSpPr/>
          <p:nvPr/>
        </p:nvSpPr>
        <p:spPr>
          <a:xfrm rot="8543436">
            <a:off x="15321694" y="965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54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CC07D5-831C-6470-A310-0C2BF79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81602" cy="59165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6E8288-1999-B763-7EAB-2D7E62C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9" t="5953" r="14961" b="74684"/>
          <a:stretch/>
        </p:blipFill>
        <p:spPr>
          <a:xfrm>
            <a:off x="4400550" y="5830732"/>
            <a:ext cx="2428875" cy="205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F2097-A2E5-F1A9-ADDB-9459A16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-19627"/>
            <a:ext cx="9735143" cy="547601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AE5832-2B95-DBD0-44C3-12AA81E4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1" y="7143750"/>
            <a:ext cx="2206625" cy="634404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4ABD430-445F-812A-C853-3A3FE40FC61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216182" y="5673632"/>
            <a:ext cx="1658984" cy="70975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1DBCB4-3571-A21F-2810-E9A2E637B1B8}"/>
              </a:ext>
            </a:extLst>
          </p:cNvPr>
          <p:cNvCxnSpPr>
            <a:cxnSpLocks/>
          </p:cNvCxnSpPr>
          <p:nvPr/>
        </p:nvCxnSpPr>
        <p:spPr>
          <a:xfrm>
            <a:off x="5536201" y="7885268"/>
            <a:ext cx="1845404" cy="401485"/>
          </a:xfrm>
          <a:prstGeom prst="bentConnector3">
            <a:avLst>
              <a:gd name="adj1" fmla="val 450"/>
            </a:avLst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ABF4137-8389-047F-3D46-49FEDF9B5B6D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173664" y="8225447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AA7395-BA9D-8DFE-A9AF-2B403CE85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664" y="10594019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D1024F-BD62-F534-67DF-867283DC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67" y="5763091"/>
            <a:ext cx="1676474" cy="23143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ABBCF47-0EEC-C5E6-91F1-8773DA43A3FA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rot="16200000" flipH="1">
            <a:off x="15003156" y="5626856"/>
            <a:ext cx="1463876" cy="1122945"/>
          </a:xfrm>
          <a:prstGeom prst="bentConnector2">
            <a:avLst/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D563034-71E3-AF69-8390-3623224EB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7448516"/>
            <a:ext cx="1676474" cy="1676474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ACFD3E46-2030-4484-B0B0-70598BC02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9477536"/>
            <a:ext cx="1676474" cy="1676474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:a16="http://schemas.microsoft.com/office/drawing/2014/main" id="{532F306B-D2C4-8143-42B5-0717B6013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11846109"/>
            <a:ext cx="1676474" cy="1676474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8119734-D233-9A23-D3B1-C0811F1C92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7134804" y="7753660"/>
            <a:ext cx="2337816" cy="533093"/>
          </a:xfrm>
          <a:prstGeom prst="bentConnector3">
            <a:avLst>
              <a:gd name="adj1" fmla="val -6226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A030486-9F8A-0673-B2F9-98E4FC9F2145}"/>
              </a:ext>
            </a:extLst>
          </p:cNvPr>
          <p:cNvCxnSpPr>
            <a:cxnSpLocks/>
          </p:cNvCxnSpPr>
          <p:nvPr/>
        </p:nvCxnSpPr>
        <p:spPr>
          <a:xfrm>
            <a:off x="16943652" y="8325350"/>
            <a:ext cx="2528968" cy="199042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4EE4EAA-EF96-1F8D-D513-6E0FE46365A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943652" y="10364093"/>
            <a:ext cx="2528968" cy="232025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894FE8-B26C-B7EE-BAF1-2739671F61DD}"/>
              </a:ext>
            </a:extLst>
          </p:cNvPr>
          <p:cNvCxnSpPr>
            <a:cxnSpLocks/>
          </p:cNvCxnSpPr>
          <p:nvPr/>
        </p:nvCxnSpPr>
        <p:spPr>
          <a:xfrm>
            <a:off x="19295723" y="9320561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4B0077-502F-F025-7AE6-AD869FB81568}"/>
              </a:ext>
            </a:extLst>
          </p:cNvPr>
          <p:cNvCxnSpPr>
            <a:cxnSpLocks/>
          </p:cNvCxnSpPr>
          <p:nvPr/>
        </p:nvCxnSpPr>
        <p:spPr>
          <a:xfrm>
            <a:off x="19295722" y="11510280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254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2085975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740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893B4-17CF-8FCC-3FE5-8A283F731C87}"/>
              </a:ext>
            </a:extLst>
          </p:cNvPr>
          <p:cNvSpPr/>
          <p:nvPr/>
        </p:nvSpPr>
        <p:spPr>
          <a:xfrm>
            <a:off x="15744825" y="2171700"/>
            <a:ext cx="4743450" cy="84010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946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7715250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864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CA9ED-492A-3863-DD48-D160851A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53" r="30533" b="32386"/>
          <a:stretch/>
        </p:blipFill>
        <p:spPr>
          <a:xfrm>
            <a:off x="2057400" y="843973"/>
            <a:ext cx="3759200" cy="37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38912" y="2101183"/>
            <a:ext cx="17373600" cy="272374"/>
          </a:xfrm>
          <a:prstGeom prst="roundRect">
            <a:avLst/>
          </a:prstGeom>
          <a:solidFill>
            <a:srgbClr val="3C4F68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TextBox 2"/>
          <p:cNvSpPr txBox="1"/>
          <p:nvPr/>
        </p:nvSpPr>
        <p:spPr>
          <a:xfrm>
            <a:off x="0" y="349672"/>
            <a:ext cx="20907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3C4F68"/>
                </a:solidFill>
              </a:rPr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R4Epi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Notes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Git book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Happy Git for the </a:t>
            </a:r>
            <a:r>
              <a:rPr lang="en-US" dirty="0" err="1">
                <a:hlinkClick r:id="rId5"/>
              </a:rPr>
              <a:t>useR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Jenny’s Git paper on </a:t>
            </a:r>
            <a:r>
              <a:rPr lang="en-US" dirty="0" err="1">
                <a:hlinkClick r:id="rId6"/>
              </a:rPr>
              <a:t>Paperpile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79679-F53D-ED4A-888A-EE4BADF0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Create the graphic on a blank slide</a:t>
            </a:r>
          </a:p>
          <a:p>
            <a:r>
              <a:rPr lang="en-US" dirty="0"/>
              <a:t>Select the slide</a:t>
            </a:r>
          </a:p>
          <a:p>
            <a:r>
              <a:rPr lang="en-US" dirty="0"/>
              <a:t>Click File -&gt; Export</a:t>
            </a:r>
          </a:p>
          <a:p>
            <a:r>
              <a:rPr lang="en-US" dirty="0"/>
              <a:t>Name the file, select the directory to export it to</a:t>
            </a:r>
          </a:p>
          <a:p>
            <a:pPr lvl="1"/>
            <a:r>
              <a:rPr lang="en-US" dirty="0"/>
              <a:t>lesson_number order_brief </a:t>
            </a:r>
            <a:r>
              <a:rPr lang="en-US" dirty="0" err="1"/>
              <a:t>description.png</a:t>
            </a:r>
            <a:endParaRPr lang="en-US" dirty="0"/>
          </a:p>
          <a:p>
            <a:r>
              <a:rPr lang="en-US" dirty="0"/>
              <a:t>Change the file format to PNG</a:t>
            </a:r>
          </a:p>
          <a:p>
            <a:r>
              <a:rPr lang="en-US" dirty="0"/>
              <a:t>Set the dimensions to 1800 </a:t>
            </a:r>
            <a:r>
              <a:rPr lang="en-US"/>
              <a:t>x 1013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D79AF-91A5-114F-BECA-B360BE26530B}"/>
              </a:ext>
            </a:extLst>
          </p:cNvPr>
          <p:cNvSpPr txBox="1"/>
          <p:nvPr/>
        </p:nvSpPr>
        <p:spPr>
          <a:xfrm>
            <a:off x="1270000" y="351383"/>
            <a:ext cx="3987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2648644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BA90E7-CCDC-8449-B00E-3A9CCCCF47E2}"/>
              </a:ext>
            </a:extLst>
          </p:cNvPr>
          <p:cNvGrpSpPr/>
          <p:nvPr/>
        </p:nvGrpSpPr>
        <p:grpSpPr>
          <a:xfrm>
            <a:off x="9754694" y="2679257"/>
            <a:ext cx="4874612" cy="8104350"/>
            <a:chOff x="3017564" y="919217"/>
            <a:chExt cx="2437306" cy="4052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DFEF3F-F5CC-9448-AFE7-17EA4441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22"/>
            <a:stretch/>
          </p:blipFill>
          <p:spPr>
            <a:xfrm>
              <a:off x="3017564" y="919217"/>
              <a:ext cx="2437306" cy="241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7A60E-D0E3-7941-ABB0-F1654050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1"/>
            <a:stretch/>
          </p:blipFill>
          <p:spPr>
            <a:xfrm>
              <a:off x="3257989" y="3363747"/>
              <a:ext cx="1956455" cy="160764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1514-5DE6-6548-931A-8FC0D9C2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2070" y="2889031"/>
            <a:ext cx="13081092" cy="735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7C5B-F7CD-054F-BB33-585A4934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988" y="1170152"/>
            <a:ext cx="9949788" cy="99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92D86F-792D-754B-B33B-ED9F2F99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-37137"/>
            <a:ext cx="14365188" cy="1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4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85793-2426-0145-805E-05B0D6E2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" y="809897"/>
            <a:ext cx="24351923" cy="12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31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4CE135-2B3E-294E-A5ED-AA6A480D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" y="1776549"/>
            <a:ext cx="24344674" cy="101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2B9D86A-7D2B-447C-888A-2AB7CAC4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96" y="-1371767"/>
            <a:ext cx="24773992" cy="175452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1E240245-3369-841E-A2A8-9BC78C9C1791}"/>
              </a:ext>
            </a:extLst>
          </p:cNvPr>
          <p:cNvSpPr/>
          <p:nvPr/>
        </p:nvSpPr>
        <p:spPr>
          <a:xfrm rot="2017999">
            <a:off x="10287000" y="2743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28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F2BD9D-4504-8A6A-FF8B-6DB28C7F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0"/>
            <a:ext cx="24384000" cy="12706741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F6DE71D-EAD9-BC96-8D9E-6CF48F92C6F1}"/>
              </a:ext>
            </a:extLst>
          </p:cNvPr>
          <p:cNvSpPr/>
          <p:nvPr/>
        </p:nvSpPr>
        <p:spPr>
          <a:xfrm rot="6602852">
            <a:off x="19481801" y="3225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47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DA0760-2DD9-494F-E365-59D61D4B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43"/>
            <a:ext cx="24384000" cy="13238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A6725-A55F-0B65-D0BE-8ABDFBDB01D8}"/>
              </a:ext>
            </a:extLst>
          </p:cNvPr>
          <p:cNvSpPr/>
          <p:nvPr/>
        </p:nvSpPr>
        <p:spPr>
          <a:xfrm>
            <a:off x="3302001" y="4772025"/>
            <a:ext cx="6019800" cy="84582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B8141E0-F7BA-A33C-8EE1-18625BA78870}"/>
              </a:ext>
            </a:extLst>
          </p:cNvPr>
          <p:cNvSpPr/>
          <p:nvPr/>
        </p:nvSpPr>
        <p:spPr>
          <a:xfrm rot="13192419">
            <a:off x="208694" y="26669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205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13206</TotalTime>
  <Words>94</Words>
  <Application>Microsoft Macintosh PowerPoint</Application>
  <PresentationFormat>Custom</PresentationFormat>
  <Paragraphs>17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</vt:lpstr>
      <vt:lpstr>Gill Sans</vt:lpstr>
      <vt:lpstr>Helvetica</vt:lpstr>
      <vt:lpstr>Helvetica Light</vt:lpstr>
      <vt:lpstr>White</vt:lpstr>
      <vt:lpstr>This slide deck is not a presentation. It’s to export diagrams and images in an image format for use in markdown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deck is not a presentation. It’s to export diagrams and images in an image format for use in markdown files.</dc:title>
  <cp:lastModifiedBy>Cannell, Michael B</cp:lastModifiedBy>
  <cp:revision>89</cp:revision>
  <cp:lastPrinted>2019-07-20T00:43:19Z</cp:lastPrinted>
  <dcterms:modified xsi:type="dcterms:W3CDTF">2022-04-26T14:31:31Z</dcterms:modified>
</cp:coreProperties>
</file>